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0" r:id="rId33"/>
    <p:sldId id="302" r:id="rId34"/>
    <p:sldId id="303" r:id="rId35"/>
    <p:sldId id="292" r:id="rId36"/>
    <p:sldId id="293" r:id="rId37"/>
    <p:sldId id="301" r:id="rId38"/>
    <p:sldId id="294" r:id="rId39"/>
    <p:sldId id="304" r:id="rId40"/>
    <p:sldId id="29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3F8"/>
    <a:srgbClr val="FF3399"/>
    <a:srgbClr val="3D5773"/>
    <a:srgbClr val="5EB1DF"/>
    <a:srgbClr val="5E95C7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10" autoAdjust="0"/>
  </p:normalViewPr>
  <p:slideViewPr>
    <p:cSldViewPr snapToGrid="0">
      <p:cViewPr varScale="1">
        <p:scale>
          <a:sx n="58" d="100"/>
          <a:sy n="58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05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24/08/2023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25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MQTT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settings (broker and port).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and the doctor to monitor the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Usage examples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D15568-70CA-4E44-8978-E519256A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37" y="2062556"/>
            <a:ext cx="6980525" cy="15165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35CC3-BF87-4EC5-B276-C0A2B0BE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37" y="3631990"/>
            <a:ext cx="6988146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5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Usage examples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D9B559-5967-4B1F-8A9D-F858A6E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41" y="2282596"/>
            <a:ext cx="7125317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Create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statistical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grafs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BA655B-2511-43A2-8396-DA9088BE7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85" y="2554035"/>
            <a:ext cx="3121092" cy="21477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43664C-A2F6-467C-A729-18E3154E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80" y="2554035"/>
            <a:ext cx="3152832" cy="21477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7E52-6836-4CCA-92AD-1B99C5D60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623" y="2554035"/>
            <a:ext cx="3128402" cy="21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counter,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topics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Future </a:t>
            </a:r>
            <a:r>
              <a:rPr lang="en-GB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improovements</a:t>
            </a:r>
            <a:endParaRPr lang="en-GB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4F64853-ABBD-26B7-949B-3A81B8471F8F}"/>
              </a:ext>
            </a:extLst>
          </p:cNvPr>
          <p:cNvSpPr/>
          <p:nvPr/>
        </p:nvSpPr>
        <p:spPr>
          <a:xfrm>
            <a:off x="1738506" y="4212086"/>
            <a:ext cx="4746758" cy="134676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6" y="4285305"/>
            <a:ext cx="455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3"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</a:t>
            </a:r>
            <a:r>
              <a:rPr lang="en-US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ntroducing</a:t>
            </a:r>
            <a:r>
              <a:rPr lang="en-US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solution for managing depression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Weekly questionnaires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1003A1-961B-6CC2-9BBB-4419237938E8}"/>
              </a:ext>
            </a:extLst>
          </p:cNvPr>
          <p:cNvSpPr/>
          <p:nvPr/>
        </p:nvSpPr>
        <p:spPr>
          <a:xfrm>
            <a:off x="1738506" y="3205282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E11E1C-1ABF-E52D-CD80-27354086128D}"/>
              </a:ext>
            </a:extLst>
          </p:cNvPr>
          <p:cNvSpPr txBox="1"/>
          <p:nvPr/>
        </p:nvSpPr>
        <p:spPr>
          <a:xfrm>
            <a:off x="1870250" y="3319989"/>
            <a:ext cx="44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2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Extend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the system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also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elderly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people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F37C9-2017-A487-BD1B-66AE227BDEF0}"/>
              </a:ext>
            </a:extLst>
          </p:cNvPr>
          <p:cNvSpPr/>
          <p:nvPr/>
        </p:nvSpPr>
        <p:spPr>
          <a:xfrm>
            <a:off x="1738506" y="2198478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10C305-9CDA-E3EC-CB1B-572822471D2E}"/>
              </a:ext>
            </a:extLst>
          </p:cNvPr>
          <p:cNvSpPr txBox="1"/>
          <p:nvPr/>
        </p:nvSpPr>
        <p:spPr>
          <a:xfrm>
            <a:off x="1738506" y="2313186"/>
            <a:ext cx="455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Introducing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more «user friendly» system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register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new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9EC8D6-4FA9-7CE3-138E-AE0906E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65" y="4205686"/>
            <a:ext cx="1542363" cy="15423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3E636D-1364-DB15-08DD-33D7D6CD4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580" y="2871972"/>
            <a:ext cx="1542363" cy="1542363"/>
          </a:xfrm>
          <a:prstGeom prst="rect">
            <a:avLst/>
          </a:prstGeom>
        </p:spPr>
      </p:pic>
      <p:pic>
        <p:nvPicPr>
          <p:cNvPr id="1026" name="Picture 2" descr="User interface - Free interface icons">
            <a:extLst>
              <a:ext uri="{FF2B5EF4-FFF2-40B4-BE49-F238E27FC236}">
                <a16:creationId xmlns:a16="http://schemas.microsoft.com/office/drawing/2014/main" id="{E7BB1DA9-D5E5-624F-22C9-747218F0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1531860"/>
            <a:ext cx="1542364" cy="154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 6 graphs that represents the trend over time of the measures and when the episodes occurs.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or by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injector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medicine L-DOPA.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analysing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869</TotalTime>
  <Words>2023</Words>
  <Application>Microsoft Office PowerPoint</Application>
  <PresentationFormat>Widescreen</PresentationFormat>
  <Paragraphs>243</Paragraphs>
  <Slides>40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Gadugi</vt:lpstr>
      <vt:lpstr>Yeseva One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Marta Bono</cp:lastModifiedBy>
  <cp:revision>39</cp:revision>
  <dcterms:created xsi:type="dcterms:W3CDTF">2023-06-15T13:49:11Z</dcterms:created>
  <dcterms:modified xsi:type="dcterms:W3CDTF">2023-08-24T09:52:23Z</dcterms:modified>
</cp:coreProperties>
</file>